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1d8fc1b39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1d8fc1b3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1d8fc1b395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1d8fc1b395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1d8fc1b395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1d8fc1b395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1d8fc1b39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1d8fc1b39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1d8fc1b395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1d8fc1b395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1d8fc1b395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1d8fc1b395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1d8fc1b39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1d8fc1b39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d8fc1b395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1d8fc1b395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1d8fc1b395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1d8fc1b39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1d8fc1b395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1d8fc1b395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1d8fc1b395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1d8fc1b395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1d8fc1b395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1d8fc1b395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1d8fc1b395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1d8fc1b395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1d8fc1b395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1d8fc1b395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